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بیماری‌های لثه: علائم و نشانه‌ها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تهیه شده توسط: Dr. Zohre Alian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منابع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منابع معتبر علمی و دندانپزشکی</a:t>
            </a:r>
          </a:p>
          <a:p>
            <a:r>
              <a:t>• کتاب‌ها و مقالات مرتبط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مقدمه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تعریف بیماری‌های لثه</a:t>
            </a:r>
          </a:p>
          <a:p>
            <a:r>
              <a:t>• اهمیت تشخیص و درمان به‌موقع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علل بیماری‌های لثه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تجمع پلاک و جرم دندان</a:t>
            </a:r>
          </a:p>
          <a:p>
            <a:r>
              <a:t>• بهداشت دهان و دندان ضعیف</a:t>
            </a:r>
          </a:p>
          <a:p>
            <a:r>
              <a:t>• مصرف دخانیات</a:t>
            </a:r>
          </a:p>
          <a:p>
            <a:r>
              <a:t>• عوامل ژنتیکی و بیماری‌های زمینه‌ای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انواع بیماری‌های لثه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ژنژیویت (التهاب لثه)</a:t>
            </a:r>
          </a:p>
          <a:p>
            <a:r>
              <a:t>• پریودنتیت (التهاب پیشرفته لثه)</a:t>
            </a:r>
          </a:p>
          <a:p>
            <a:r>
              <a:t>• تحلیل لثه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علائم اولیه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قرمزی و التهاب لثه</a:t>
            </a:r>
          </a:p>
          <a:p>
            <a:r>
              <a:t>• خونریزی هنگام مسواک زدن یا استفاده از نخ دندان</a:t>
            </a:r>
          </a:p>
          <a:p>
            <a:r>
              <a:t>• بوی بد دهان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علائم پیشرفته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تحلیل لثه و نمایان شدن ریشه دندان</a:t>
            </a:r>
          </a:p>
          <a:p>
            <a:r>
              <a:t>• درد و حساسیت در دندان‌ها</a:t>
            </a:r>
          </a:p>
          <a:p>
            <a:r>
              <a:t>• لق شدن دندان‌ها</a:t>
            </a:r>
          </a:p>
          <a:p>
            <a:r>
              <a:t>• تشکیل آبسه در لثه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پیشگیری از بیماری‌های لثه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مسواک زدن منظم و استفاده از نخ دندان</a:t>
            </a:r>
          </a:p>
          <a:p>
            <a:r>
              <a:t>• جرم‌گیری دوره‌ای توسط دندانپزشک</a:t>
            </a:r>
          </a:p>
          <a:p>
            <a:r>
              <a:t>• ترک دخانیات</a:t>
            </a:r>
          </a:p>
          <a:p>
            <a:r>
              <a:t>• تغذیه سالم و متعادل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درمان بیماری‌های لثه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جرم‌گیری و تمیز کردن عمیق لثه</a:t>
            </a:r>
          </a:p>
          <a:p>
            <a:r>
              <a:t>• استفاده از دهان‌شویه‌های ضدعفونی‌کننده</a:t>
            </a:r>
          </a:p>
          <a:p>
            <a:r>
              <a:t>• درمان‌های جراحی در موارد پیشرفته</a:t>
            </a:r>
          </a:p>
          <a:p>
            <a:r>
              <a:t>• دارودرمانی برای کنترل عفونت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نتیجه‌گیری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اهمیت پیشگیری از بیماری‌های لثه</a:t>
            </a:r>
          </a:p>
          <a:p>
            <a:r>
              <a:t>• نقش بیمار و دندانپزشک در حفظ سلامت لثه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194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بیماری‌های لثه: علائم و نشانه‌ها</vt:lpstr>
      <vt:lpstr>مقدمه</vt:lpstr>
      <vt:lpstr>علل بیماری‌های لثه</vt:lpstr>
      <vt:lpstr>انواع بیماری‌های لثه</vt:lpstr>
      <vt:lpstr>علائم اولیه</vt:lpstr>
      <vt:lpstr>علائم پیشرفته</vt:lpstr>
      <vt:lpstr>پیشگیری از بیماری‌های لثه</vt:lpstr>
      <vt:lpstr>درمان بیماری‌های لثه</vt:lpstr>
      <vt:lpstr>نتیجه‌گیری</vt:lpstr>
      <vt:lpstr>منابع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بیماری‌های لثه: علائم و نشانه‌ها</dc:title>
  <dc:subject/>
  <dc:creator>Behvarzi</dc:creator>
  <cp:keywords/>
  <dc:description>generated using python-pptx</dc:description>
  <cp:lastModifiedBy>Behvarzi</cp:lastModifiedBy>
  <cp:revision>2</cp:revision>
  <dcterms:created xsi:type="dcterms:W3CDTF">2013-01-27T09:14:16Z</dcterms:created>
  <dcterms:modified xsi:type="dcterms:W3CDTF">2025-01-18T07:10:44Z</dcterms:modified>
  <cp:category/>
</cp:coreProperties>
</file>