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راهکارهای پیشگیری از بیماری‌های دهان و دندان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تهیه شده توسط: Dr. Zohre Alian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منابع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منابع معتبر علمی و دندانپزشکی</a:t>
            </a:r>
          </a:p>
          <a:p>
            <a:r>
              <a:t>• کتاب‌ها و مقالات مرتبط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اهمیت سلامت دهان و دندان در کیفیت زندگی</a:t>
            </a:r>
          </a:p>
          <a:p>
            <a:r>
              <a:t>• هزینه‌های ناشی از درمان در مقابل پیشگیری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اهمیت بهداشت دهان و دندان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جلوگیری از پوسیدگی دندان</a:t>
            </a:r>
          </a:p>
          <a:p>
            <a:r>
              <a:t>• کاهش بیماری‌های لثه</a:t>
            </a:r>
          </a:p>
          <a:p>
            <a:r>
              <a:t>• پیشگیری از بوی بد دهان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نکات مراقبت روزانه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مسواک زدن حداقل دو بار در روز با خمیردندان فلورایددار</a:t>
            </a:r>
          </a:p>
          <a:p>
            <a:r>
              <a:t>• استفاده منظم از نخ دندان</a:t>
            </a:r>
          </a:p>
          <a:p>
            <a:r>
              <a:t>• شستشو با دهان‌شویه‌های ضدعفونی‌کننده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نقش تغذیه در پیشگیری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کاهش مصرف قند و مواد قندی</a:t>
            </a:r>
          </a:p>
          <a:p>
            <a:r>
              <a:t>• مصرف مواد غذایی حاوی کلسیم و ویتامین D</a:t>
            </a:r>
          </a:p>
          <a:p>
            <a:r>
              <a:t>• نوشیدن آب کافی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مراقبت‌های حرفه‌ای دندانپزشکی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مراجعه دوره‌ای به دندانپزشک</a:t>
            </a:r>
          </a:p>
          <a:p>
            <a:r>
              <a:t>• انجام جرم‌گیری و معاینات تخصصی</a:t>
            </a:r>
          </a:p>
          <a:p>
            <a:r>
              <a:t>• استفاده از فلورایدتراپی در صورت نیاز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عادت‌هایی که باید اجتناب شود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ترک دخانیات</a:t>
            </a:r>
          </a:p>
          <a:p>
            <a:r>
              <a:t>• پرهیز از جویدن اجسام سخت</a:t>
            </a:r>
          </a:p>
          <a:p>
            <a:r>
              <a:t>• اجتناب از مصرف بیش از حد نوشیدنی‌های گازدار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سلامت دهان و دندان کودکان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آموزش عادات بهداشتی از سنین پایین</a:t>
            </a:r>
          </a:p>
          <a:p>
            <a:r>
              <a:t>• استفاده از خمیردندان مخصوص کودکان</a:t>
            </a:r>
          </a:p>
          <a:p>
            <a:r>
              <a:t>• نظارت بر تغذیه و کاهش مصرف تنقلات مضر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نتیجه‌گیری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تأکید بر اهمیت پیشگیری به جای درمان</a:t>
            </a:r>
          </a:p>
          <a:p>
            <a:r>
              <a:t>• نقش فردی و حرفه‌ای در حفظ سلامت دهان و دندان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راهکارهای پیشگیری از بیماری‌های دهان و دندان</vt:lpstr>
      <vt:lpstr>مقدمه</vt:lpstr>
      <vt:lpstr>اهمیت بهداشت دهان و دندان</vt:lpstr>
      <vt:lpstr>نکات مراقبت روزانه</vt:lpstr>
      <vt:lpstr>نقش تغذیه در پیشگیری</vt:lpstr>
      <vt:lpstr>مراقبت‌های حرفه‌ای دندانپزشکی</vt:lpstr>
      <vt:lpstr>عادت‌هایی که باید اجتناب شود</vt:lpstr>
      <vt:lpstr>سلامت دهان و دندان کودکان</vt:lpstr>
      <vt:lpstr>نتیجه‌گیری</vt:lpstr>
      <vt:lpstr>منابع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راهکارهای پیشگیری از بیماری‌های دهان و دندان</dc:title>
  <dc:subject/>
  <dc:creator>Behvarzi</dc:creator>
  <cp:keywords/>
  <dc:description>generated using python-pptx</dc:description>
  <cp:lastModifiedBy>Behvarzi</cp:lastModifiedBy>
  <cp:revision>2</cp:revision>
  <dcterms:created xsi:type="dcterms:W3CDTF">2013-01-27T09:14:16Z</dcterms:created>
  <dcterms:modified xsi:type="dcterms:W3CDTF">2025-01-18T07:11:19Z</dcterms:modified>
  <cp:category/>
</cp:coreProperties>
</file>